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5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89" userDrawn="1">
          <p15:clr>
            <a:srgbClr val="A4A3A4"/>
          </p15:clr>
        </p15:guide>
        <p15:guide id="2" pos="1911" userDrawn="1">
          <p15:clr>
            <a:srgbClr val="A4A3A4"/>
          </p15:clr>
        </p15:guide>
        <p15:guide id="3" orient="horz" pos="3619" userDrawn="1">
          <p15:clr>
            <a:srgbClr val="A4A3A4"/>
          </p15:clr>
        </p15:guide>
        <p15:guide id="4" pos="51" userDrawn="1">
          <p15:clr>
            <a:srgbClr val="A4A3A4"/>
          </p15:clr>
        </p15:guide>
        <p15:guide id="5" orient="horz" pos="285" userDrawn="1">
          <p15:clr>
            <a:srgbClr val="A4A3A4"/>
          </p15:clr>
        </p15:guide>
        <p15:guide id="6" orient="horz" pos="5116" userDrawn="1">
          <p15:clr>
            <a:srgbClr val="A4A3A4"/>
          </p15:clr>
        </p15:guide>
        <p15:guide id="7" orient="horz" pos="5615" userDrawn="1">
          <p15:clr>
            <a:srgbClr val="A4A3A4"/>
          </p15:clr>
        </p15:guide>
        <p15:guide id="8" orient="horz" pos="1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408" autoAdjust="0"/>
    <p:restoredTop sz="95320" autoAdjust="0"/>
  </p:normalViewPr>
  <p:slideViewPr>
    <p:cSldViewPr snapToGrid="0" snapToObjects="1">
      <p:cViewPr varScale="1">
        <p:scale>
          <a:sx n="89" d="100"/>
          <a:sy n="89" d="100"/>
        </p:scale>
        <p:origin x="3792" y="168"/>
      </p:cViewPr>
      <p:guideLst>
        <p:guide orient="horz" pos="2689"/>
        <p:guide pos="1911"/>
        <p:guide orient="horz" pos="3619"/>
        <p:guide pos="51"/>
        <p:guide orient="horz" pos="285"/>
        <p:guide orient="horz" pos="5116"/>
        <p:guide orient="horz" pos="5615"/>
        <p:guide orient="horz" pos="17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1A03A9-7828-254A-9209-88BF6D87E3DC}" type="datetimeFigureOut">
              <a:rPr lang="en-US" smtClean="0"/>
              <a:t>12/11/19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2E420C-154D-4744-BC2B-F7D121726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432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2360613" y="1143000"/>
            <a:ext cx="2136775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E420C-154D-4744-BC2B-F7D121726C3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203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5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0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85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81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764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71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669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62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E477D-D3DC-C74A-8D91-D945E9CBC296}" type="datetimeFigureOut">
              <a:rPr lang="en-US" smtClean="0"/>
              <a:t>12/11/19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551F-30D7-254E-8D57-C5115EB9B1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234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E477D-D3DC-C74A-8D91-D945E9CBC296}" type="datetimeFigureOut">
              <a:rPr lang="en-US" smtClean="0"/>
              <a:t>12/11/19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551F-30D7-254E-8D57-C5115EB9B1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178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167">
                <a:solidFill>
                  <a:schemeClr val="tx1">
                    <a:tint val="75000"/>
                  </a:schemeClr>
                </a:solidFill>
              </a:defRPr>
            </a:lvl1pPr>
            <a:lvl2pPr marL="495285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2pPr>
            <a:lvl3pPr marL="990570" indent="0">
              <a:buNone/>
              <a:defRPr sz="1733">
                <a:solidFill>
                  <a:schemeClr val="tx1">
                    <a:tint val="75000"/>
                  </a:schemeClr>
                </a:solidFill>
              </a:defRPr>
            </a:lvl3pPr>
            <a:lvl4pPr marL="1485854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4pPr>
            <a:lvl5pPr marL="1981139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5pPr>
            <a:lvl6pPr marL="2476424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6pPr>
            <a:lvl7pPr marL="2971709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7pPr>
            <a:lvl8pPr marL="3466993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8pPr>
            <a:lvl9pPr marL="3962278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E477D-D3DC-C74A-8D91-D945E9CBC296}" type="datetimeFigureOut">
              <a:rPr lang="en-US" smtClean="0"/>
              <a:t>12/11/19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551F-30D7-254E-8D57-C5115EB9B1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353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3033"/>
            </a:lvl1pPr>
            <a:lvl2pPr>
              <a:defRPr sz="2600"/>
            </a:lvl2pPr>
            <a:lvl3pPr>
              <a:defRPr sz="2167"/>
            </a:lvl3pPr>
            <a:lvl4pPr>
              <a:defRPr sz="1950"/>
            </a:lvl4pPr>
            <a:lvl5pPr>
              <a:defRPr sz="195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3033"/>
            </a:lvl1pPr>
            <a:lvl2pPr>
              <a:defRPr sz="2600"/>
            </a:lvl2pPr>
            <a:lvl3pPr>
              <a:defRPr sz="2167"/>
            </a:lvl3pPr>
            <a:lvl4pPr>
              <a:defRPr sz="1950"/>
            </a:lvl4pPr>
            <a:lvl5pPr>
              <a:defRPr sz="195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E477D-D3DC-C74A-8D91-D945E9CBC296}" type="datetimeFigureOut">
              <a:rPr lang="en-US" smtClean="0"/>
              <a:t>12/11/19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551F-30D7-254E-8D57-C5115EB9B1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748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5285" indent="0">
              <a:buNone/>
              <a:defRPr sz="2167" b="1"/>
            </a:lvl2pPr>
            <a:lvl3pPr marL="990570" indent="0">
              <a:buNone/>
              <a:defRPr sz="1950" b="1"/>
            </a:lvl3pPr>
            <a:lvl4pPr marL="1485854" indent="0">
              <a:buNone/>
              <a:defRPr sz="1733" b="1"/>
            </a:lvl4pPr>
            <a:lvl5pPr marL="1981139" indent="0">
              <a:buNone/>
              <a:defRPr sz="1733" b="1"/>
            </a:lvl5pPr>
            <a:lvl6pPr marL="2476424" indent="0">
              <a:buNone/>
              <a:defRPr sz="1733" b="1"/>
            </a:lvl6pPr>
            <a:lvl7pPr marL="2971709" indent="0">
              <a:buNone/>
              <a:defRPr sz="1733" b="1"/>
            </a:lvl7pPr>
            <a:lvl8pPr marL="3466993" indent="0">
              <a:buNone/>
              <a:defRPr sz="1733" b="1"/>
            </a:lvl8pPr>
            <a:lvl9pPr marL="3962278" indent="0">
              <a:buNone/>
              <a:defRPr sz="17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600"/>
            </a:lvl1pPr>
            <a:lvl2pPr>
              <a:defRPr sz="2167"/>
            </a:lvl2pPr>
            <a:lvl3pPr>
              <a:defRPr sz="1950"/>
            </a:lvl3pPr>
            <a:lvl4pPr>
              <a:defRPr sz="1733"/>
            </a:lvl4pPr>
            <a:lvl5pPr>
              <a:defRPr sz="1733"/>
            </a:lvl5pPr>
            <a:lvl6pPr>
              <a:defRPr sz="1733"/>
            </a:lvl6pPr>
            <a:lvl7pPr>
              <a:defRPr sz="1733"/>
            </a:lvl7pPr>
            <a:lvl8pPr>
              <a:defRPr sz="1733"/>
            </a:lvl8pPr>
            <a:lvl9pPr>
              <a:defRPr sz="17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5285" indent="0">
              <a:buNone/>
              <a:defRPr sz="2167" b="1"/>
            </a:lvl2pPr>
            <a:lvl3pPr marL="990570" indent="0">
              <a:buNone/>
              <a:defRPr sz="1950" b="1"/>
            </a:lvl3pPr>
            <a:lvl4pPr marL="1485854" indent="0">
              <a:buNone/>
              <a:defRPr sz="1733" b="1"/>
            </a:lvl4pPr>
            <a:lvl5pPr marL="1981139" indent="0">
              <a:buNone/>
              <a:defRPr sz="1733" b="1"/>
            </a:lvl5pPr>
            <a:lvl6pPr marL="2476424" indent="0">
              <a:buNone/>
              <a:defRPr sz="1733" b="1"/>
            </a:lvl6pPr>
            <a:lvl7pPr marL="2971709" indent="0">
              <a:buNone/>
              <a:defRPr sz="1733" b="1"/>
            </a:lvl7pPr>
            <a:lvl8pPr marL="3466993" indent="0">
              <a:buNone/>
              <a:defRPr sz="1733" b="1"/>
            </a:lvl8pPr>
            <a:lvl9pPr marL="3962278" indent="0">
              <a:buNone/>
              <a:defRPr sz="17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600"/>
            </a:lvl1pPr>
            <a:lvl2pPr>
              <a:defRPr sz="2167"/>
            </a:lvl2pPr>
            <a:lvl3pPr>
              <a:defRPr sz="1950"/>
            </a:lvl3pPr>
            <a:lvl4pPr>
              <a:defRPr sz="1733"/>
            </a:lvl4pPr>
            <a:lvl5pPr>
              <a:defRPr sz="1733"/>
            </a:lvl5pPr>
            <a:lvl6pPr>
              <a:defRPr sz="1733"/>
            </a:lvl6pPr>
            <a:lvl7pPr>
              <a:defRPr sz="1733"/>
            </a:lvl7pPr>
            <a:lvl8pPr>
              <a:defRPr sz="1733"/>
            </a:lvl8pPr>
            <a:lvl9pPr>
              <a:defRPr sz="17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E477D-D3DC-C74A-8D91-D945E9CBC296}" type="datetimeFigureOut">
              <a:rPr lang="en-US" smtClean="0"/>
              <a:t>12/11/19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551F-30D7-254E-8D57-C5115EB9B1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406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E477D-D3DC-C74A-8D91-D945E9CBC296}" type="datetimeFigureOut">
              <a:rPr lang="en-US" smtClean="0"/>
              <a:t>12/11/19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551F-30D7-254E-8D57-C5115EB9B1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372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E477D-D3DC-C74A-8D91-D945E9CBC296}" type="datetimeFigureOut">
              <a:rPr lang="en-US" smtClean="0"/>
              <a:t>12/11/19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551F-30D7-254E-8D57-C5115EB9B1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620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1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467"/>
            </a:lvl1pPr>
            <a:lvl2pPr>
              <a:defRPr sz="3033"/>
            </a:lvl2pPr>
            <a:lvl3pPr>
              <a:defRPr sz="2600"/>
            </a:lvl3pPr>
            <a:lvl4pPr>
              <a:defRPr sz="2167"/>
            </a:lvl4pPr>
            <a:lvl5pPr>
              <a:defRPr sz="2167"/>
            </a:lvl5pPr>
            <a:lvl6pPr>
              <a:defRPr sz="2167"/>
            </a:lvl6pPr>
            <a:lvl7pPr>
              <a:defRPr sz="2167"/>
            </a:lvl7pPr>
            <a:lvl8pPr>
              <a:defRPr sz="2167"/>
            </a:lvl8pPr>
            <a:lvl9pPr>
              <a:defRPr sz="21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517"/>
            </a:lvl1pPr>
            <a:lvl2pPr marL="495285" indent="0">
              <a:buNone/>
              <a:defRPr sz="1300"/>
            </a:lvl2pPr>
            <a:lvl3pPr marL="990570" indent="0">
              <a:buNone/>
              <a:defRPr sz="1083"/>
            </a:lvl3pPr>
            <a:lvl4pPr marL="1485854" indent="0">
              <a:buNone/>
              <a:defRPr sz="975"/>
            </a:lvl4pPr>
            <a:lvl5pPr marL="1981139" indent="0">
              <a:buNone/>
              <a:defRPr sz="975"/>
            </a:lvl5pPr>
            <a:lvl6pPr marL="2476424" indent="0">
              <a:buNone/>
              <a:defRPr sz="975"/>
            </a:lvl6pPr>
            <a:lvl7pPr marL="2971709" indent="0">
              <a:buNone/>
              <a:defRPr sz="975"/>
            </a:lvl7pPr>
            <a:lvl8pPr marL="3466993" indent="0">
              <a:buNone/>
              <a:defRPr sz="975"/>
            </a:lvl8pPr>
            <a:lvl9pPr marL="3962278" indent="0">
              <a:buNone/>
              <a:defRPr sz="9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E477D-D3DC-C74A-8D91-D945E9CBC296}" type="datetimeFigureOut">
              <a:rPr lang="en-US" smtClean="0"/>
              <a:t>12/11/19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551F-30D7-254E-8D57-C5115EB9B1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314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1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467"/>
            </a:lvl1pPr>
            <a:lvl2pPr marL="495285" indent="0">
              <a:buNone/>
              <a:defRPr sz="3033"/>
            </a:lvl2pPr>
            <a:lvl3pPr marL="990570" indent="0">
              <a:buNone/>
              <a:defRPr sz="2600"/>
            </a:lvl3pPr>
            <a:lvl4pPr marL="1485854" indent="0">
              <a:buNone/>
              <a:defRPr sz="2167"/>
            </a:lvl4pPr>
            <a:lvl5pPr marL="1981139" indent="0">
              <a:buNone/>
              <a:defRPr sz="2167"/>
            </a:lvl5pPr>
            <a:lvl6pPr marL="2476424" indent="0">
              <a:buNone/>
              <a:defRPr sz="2167"/>
            </a:lvl6pPr>
            <a:lvl7pPr marL="2971709" indent="0">
              <a:buNone/>
              <a:defRPr sz="2167"/>
            </a:lvl7pPr>
            <a:lvl8pPr marL="3466993" indent="0">
              <a:buNone/>
              <a:defRPr sz="2167"/>
            </a:lvl8pPr>
            <a:lvl9pPr marL="3962278" indent="0">
              <a:buNone/>
              <a:defRPr sz="21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517"/>
            </a:lvl1pPr>
            <a:lvl2pPr marL="495285" indent="0">
              <a:buNone/>
              <a:defRPr sz="1300"/>
            </a:lvl2pPr>
            <a:lvl3pPr marL="990570" indent="0">
              <a:buNone/>
              <a:defRPr sz="1083"/>
            </a:lvl3pPr>
            <a:lvl4pPr marL="1485854" indent="0">
              <a:buNone/>
              <a:defRPr sz="975"/>
            </a:lvl4pPr>
            <a:lvl5pPr marL="1981139" indent="0">
              <a:buNone/>
              <a:defRPr sz="975"/>
            </a:lvl5pPr>
            <a:lvl6pPr marL="2476424" indent="0">
              <a:buNone/>
              <a:defRPr sz="975"/>
            </a:lvl6pPr>
            <a:lvl7pPr marL="2971709" indent="0">
              <a:buNone/>
              <a:defRPr sz="975"/>
            </a:lvl7pPr>
            <a:lvl8pPr marL="3466993" indent="0">
              <a:buNone/>
              <a:defRPr sz="975"/>
            </a:lvl8pPr>
            <a:lvl9pPr marL="3962278" indent="0">
              <a:buNone/>
              <a:defRPr sz="9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E477D-D3DC-C74A-8D91-D945E9CBC296}" type="datetimeFigureOut">
              <a:rPr lang="en-US" smtClean="0"/>
              <a:t>12/11/19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551F-30D7-254E-8D57-C5115EB9B1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032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E477D-D3DC-C74A-8D91-D945E9CBC296}" type="datetimeFigureOut">
              <a:rPr lang="en-US" smtClean="0"/>
              <a:t>12/11/19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551F-30D7-254E-8D57-C5115EB9B1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79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E477D-D3DC-C74A-8D91-D945E9CBC296}" type="datetimeFigureOut">
              <a:rPr lang="en-US" smtClean="0"/>
              <a:t>12/11/19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551F-30D7-254E-8D57-C5115EB9B1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544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AE477D-D3DC-C74A-8D91-D945E9CBC296}" type="datetimeFigureOut">
              <a:rPr lang="en-US" smtClean="0"/>
              <a:t>12/11/19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3551F-30D7-254E-8D57-C5115EB9B1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781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95285" rtl="0" eaLnBrk="1" latinLnBrk="0" hangingPunct="1">
        <a:spcBef>
          <a:spcPct val="0"/>
        </a:spcBef>
        <a:buNone/>
        <a:defRPr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1464" indent="-371464" algn="l" defTabSz="495285" rtl="0" eaLnBrk="1" latinLnBrk="0" hangingPunct="1">
        <a:spcBef>
          <a:spcPct val="20000"/>
        </a:spcBef>
        <a:buFont typeface="Arial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1pPr>
      <a:lvl2pPr marL="804838" indent="-309553" algn="l" defTabSz="495285" rtl="0" eaLnBrk="1" latinLnBrk="0" hangingPunct="1">
        <a:spcBef>
          <a:spcPct val="20000"/>
        </a:spcBef>
        <a:buFont typeface="Arial"/>
        <a:buChar char="–"/>
        <a:defRPr sz="3033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495285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495285" rtl="0" eaLnBrk="1" latinLnBrk="0" hangingPunct="1">
        <a:spcBef>
          <a:spcPct val="20000"/>
        </a:spcBef>
        <a:buFont typeface="Arial"/>
        <a:buChar char="–"/>
        <a:defRPr sz="2167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495285" rtl="0" eaLnBrk="1" latinLnBrk="0" hangingPunct="1">
        <a:spcBef>
          <a:spcPct val="20000"/>
        </a:spcBef>
        <a:buFont typeface="Arial"/>
        <a:buChar char="»"/>
        <a:defRPr sz="2167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495285" rtl="0" eaLnBrk="1" latinLnBrk="0" hangingPunct="1">
        <a:spcBef>
          <a:spcPct val="20000"/>
        </a:spcBef>
        <a:buFont typeface="Arial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495285" rtl="0" eaLnBrk="1" latinLnBrk="0" hangingPunct="1">
        <a:spcBef>
          <a:spcPct val="20000"/>
        </a:spcBef>
        <a:buFont typeface="Arial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495285" rtl="0" eaLnBrk="1" latinLnBrk="0" hangingPunct="1">
        <a:spcBef>
          <a:spcPct val="20000"/>
        </a:spcBef>
        <a:buFont typeface="Arial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495285" rtl="0" eaLnBrk="1" latinLnBrk="0" hangingPunct="1">
        <a:spcBef>
          <a:spcPct val="20000"/>
        </a:spcBef>
        <a:buFont typeface="Arial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95285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495285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495285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495285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495285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495285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495285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495285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495285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>
            <a:spLocks noChangeArrowheads="1"/>
          </p:cNvSpPr>
          <p:nvPr/>
        </p:nvSpPr>
        <p:spPr bwMode="auto">
          <a:xfrm>
            <a:off x="428136" y="464153"/>
            <a:ext cx="586909" cy="39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950" b="1" dirty="0"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</p:txBody>
      </p:sp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5758750" y="1"/>
            <a:ext cx="1283777" cy="39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950" b="1" dirty="0">
                <a:latin typeface="Arial" panose="020B0604020202020204" pitchFamily="34" charset="0"/>
                <a:cs typeface="Arial" panose="020B0604020202020204" pitchFamily="34" charset="0"/>
              </a:rPr>
              <a:t>Fig. S1 </a:t>
            </a:r>
          </a:p>
        </p:txBody>
      </p:sp>
      <p:grpSp>
        <p:nvGrpSpPr>
          <p:cNvPr id="3" name="群組 2"/>
          <p:cNvGrpSpPr/>
          <p:nvPr/>
        </p:nvGrpSpPr>
        <p:grpSpPr>
          <a:xfrm>
            <a:off x="1253888" y="530782"/>
            <a:ext cx="5269198" cy="5641418"/>
            <a:chOff x="1343419" y="-240743"/>
            <a:chExt cx="5269198" cy="5641418"/>
          </a:xfrm>
        </p:grpSpPr>
        <p:pic>
          <p:nvPicPr>
            <p:cNvPr id="2" name="Picture 2" descr="Slide1.jp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59" t="36686" r="35587" b="21649"/>
            <a:stretch/>
          </p:blipFill>
          <p:spPr bwMode="auto">
            <a:xfrm>
              <a:off x="1343419" y="2209800"/>
              <a:ext cx="3668939" cy="3190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1"/>
            <p:cNvSpPr txBox="1">
              <a:spLocks noChangeArrowheads="1"/>
            </p:cNvSpPr>
            <p:nvPr/>
          </p:nvSpPr>
          <p:spPr bwMode="auto">
            <a:xfrm>
              <a:off x="4894553" y="2596354"/>
              <a:ext cx="1535775" cy="29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300" dirty="0">
                  <a:latin typeface="Arial" panose="020B0604020202020204" pitchFamily="34" charset="0"/>
                  <a:cs typeface="Arial" panose="020B0604020202020204" pitchFamily="34" charset="0"/>
                </a:rPr>
                <a:t> Pro-LC3</a:t>
              </a:r>
              <a:endParaRPr lang="en-US" sz="1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1"/>
            <p:cNvSpPr txBox="1">
              <a:spLocks noChangeArrowheads="1"/>
            </p:cNvSpPr>
            <p:nvPr/>
          </p:nvSpPr>
          <p:spPr bwMode="auto">
            <a:xfrm>
              <a:off x="5062524" y="3738416"/>
              <a:ext cx="1535775" cy="29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300" dirty="0">
                  <a:latin typeface="Arial" panose="020B0604020202020204" pitchFamily="34" charset="0"/>
                  <a:cs typeface="Arial" panose="020B0604020202020204" pitchFamily="34" charset="0"/>
                </a:rPr>
                <a:t> LC3-I (19kD) </a:t>
              </a:r>
              <a:endParaRPr lang="en-US" sz="1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1"/>
            <p:cNvSpPr txBox="1">
              <a:spLocks noChangeArrowheads="1"/>
            </p:cNvSpPr>
            <p:nvPr/>
          </p:nvSpPr>
          <p:spPr bwMode="auto">
            <a:xfrm>
              <a:off x="5076842" y="4072622"/>
              <a:ext cx="1535775" cy="29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300" dirty="0">
                  <a:latin typeface="Arial" panose="020B0604020202020204" pitchFamily="34" charset="0"/>
                  <a:cs typeface="Arial" panose="020B0604020202020204" pitchFamily="34" charset="0"/>
                </a:rPr>
                <a:t> LC3-II (17kD)</a:t>
              </a:r>
              <a:endParaRPr lang="en-US" sz="1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Rectangle 25"/>
            <p:cNvSpPr>
              <a:spLocks noChangeArrowheads="1"/>
            </p:cNvSpPr>
            <p:nvPr/>
          </p:nvSpPr>
          <p:spPr bwMode="auto">
            <a:xfrm>
              <a:off x="5171343" y="4841682"/>
              <a:ext cx="1353875" cy="280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7500" tIns="48750" rIns="97500" bIns="48750"/>
            <a:lstStyle/>
            <a:p>
              <a:pPr algn="ctr">
                <a:tabLst>
                  <a:tab pos="486687" algn="l"/>
                  <a:tab pos="973372" algn="l"/>
                  <a:tab pos="1460059" algn="l"/>
                  <a:tab pos="1946744" algn="l"/>
                </a:tabLst>
              </a:pPr>
              <a:r>
                <a:rPr lang="en-US" altLang="zh-TW" sz="13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Actin (42kD)</a:t>
              </a:r>
              <a:r>
                <a:rPr lang="en-US" sz="13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cxnSp>
          <p:nvCxnSpPr>
            <p:cNvPr id="11" name="直線單箭頭接點 10"/>
            <p:cNvCxnSpPr/>
            <p:nvPr/>
          </p:nvCxnSpPr>
          <p:spPr>
            <a:xfrm>
              <a:off x="5062524" y="2732815"/>
              <a:ext cx="276942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線單箭頭接點 11"/>
            <p:cNvCxnSpPr/>
            <p:nvPr/>
          </p:nvCxnSpPr>
          <p:spPr>
            <a:xfrm>
              <a:off x="5062524" y="3907535"/>
              <a:ext cx="276942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線單箭頭接點 12"/>
            <p:cNvCxnSpPr/>
            <p:nvPr/>
          </p:nvCxnSpPr>
          <p:spPr>
            <a:xfrm>
              <a:off x="5076453" y="4217602"/>
              <a:ext cx="276942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單箭頭接點 13"/>
            <p:cNvCxnSpPr/>
            <p:nvPr/>
          </p:nvCxnSpPr>
          <p:spPr>
            <a:xfrm>
              <a:off x="5081202" y="4989882"/>
              <a:ext cx="276942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4"/>
            <p:cNvSpPr>
              <a:spLocks noChangeArrowheads="1"/>
            </p:cNvSpPr>
            <p:nvPr/>
          </p:nvSpPr>
          <p:spPr bwMode="auto">
            <a:xfrm rot="17160000">
              <a:off x="867406" y="820369"/>
              <a:ext cx="2495418" cy="373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7500" tIns="48750" rIns="97500" bIns="48750"/>
            <a:lstStyle/>
            <a:p>
              <a:pPr>
                <a:tabLst>
                  <a:tab pos="0" algn="l"/>
                  <a:tab pos="484966" algn="l"/>
                  <a:tab pos="971653" algn="l"/>
                  <a:tab pos="1458338" algn="l"/>
                  <a:tab pos="1945025" algn="l"/>
                  <a:tab pos="2431711" algn="l"/>
                  <a:tab pos="2918397" algn="l"/>
                  <a:tab pos="3405083" algn="l"/>
                  <a:tab pos="3891769" algn="l"/>
                  <a:tab pos="4378455" algn="l"/>
                  <a:tab pos="4865141" algn="l"/>
                  <a:tab pos="5351827" algn="l"/>
                  <a:tab pos="5838514" algn="l"/>
                  <a:tab pos="6325199" algn="l"/>
                  <a:tab pos="6811886" algn="l"/>
                  <a:tab pos="7298571" algn="l"/>
                  <a:tab pos="7785258" algn="l"/>
                  <a:tab pos="8271943" algn="l"/>
                  <a:tab pos="8758630" algn="l"/>
                  <a:tab pos="9245316" algn="l"/>
                  <a:tab pos="9732002" algn="l"/>
                </a:tabLst>
              </a:pPr>
              <a:r>
                <a:rPr lang="en-US" sz="1300" dirty="0">
                  <a:solidFill>
                    <a:srgbClr val="000000"/>
                  </a:solidFill>
                  <a:latin typeface="Arial"/>
                  <a:cs typeface="Arial"/>
                </a:rPr>
                <a:t>RA190 2uM 0HR</a:t>
              </a:r>
            </a:p>
          </p:txBody>
        </p:sp>
        <p:sp>
          <p:nvSpPr>
            <p:cNvPr id="28" name="Rectangle 4"/>
            <p:cNvSpPr>
              <a:spLocks noChangeArrowheads="1"/>
            </p:cNvSpPr>
            <p:nvPr/>
          </p:nvSpPr>
          <p:spPr bwMode="auto">
            <a:xfrm rot="17160000">
              <a:off x="1548703" y="836065"/>
              <a:ext cx="2495418" cy="373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7500" tIns="48750" rIns="97500" bIns="48750"/>
            <a:lstStyle/>
            <a:p>
              <a:pPr>
                <a:tabLst>
                  <a:tab pos="0" algn="l"/>
                  <a:tab pos="484966" algn="l"/>
                  <a:tab pos="971653" algn="l"/>
                  <a:tab pos="1458338" algn="l"/>
                  <a:tab pos="1945025" algn="l"/>
                  <a:tab pos="2431711" algn="l"/>
                  <a:tab pos="2918397" algn="l"/>
                  <a:tab pos="3405083" algn="l"/>
                  <a:tab pos="3891769" algn="l"/>
                  <a:tab pos="4378455" algn="l"/>
                  <a:tab pos="4865141" algn="l"/>
                  <a:tab pos="5351827" algn="l"/>
                  <a:tab pos="5838514" algn="l"/>
                  <a:tab pos="6325199" algn="l"/>
                  <a:tab pos="6811886" algn="l"/>
                  <a:tab pos="7298571" algn="l"/>
                  <a:tab pos="7785258" algn="l"/>
                  <a:tab pos="8271943" algn="l"/>
                  <a:tab pos="8758630" algn="l"/>
                  <a:tab pos="9245316" algn="l"/>
                  <a:tab pos="9732002" algn="l"/>
                </a:tabLst>
              </a:pPr>
              <a:r>
                <a:rPr lang="en-US" sz="1300" dirty="0">
                  <a:solidFill>
                    <a:srgbClr val="000000"/>
                  </a:solidFill>
                  <a:latin typeface="Arial"/>
                  <a:cs typeface="Arial"/>
                </a:rPr>
                <a:t>RA190 2uM 2HR</a:t>
              </a:r>
            </a:p>
          </p:txBody>
        </p:sp>
        <p:sp>
          <p:nvSpPr>
            <p:cNvPr id="29" name="Rectangle 4"/>
            <p:cNvSpPr>
              <a:spLocks noChangeArrowheads="1"/>
            </p:cNvSpPr>
            <p:nvPr/>
          </p:nvSpPr>
          <p:spPr bwMode="auto">
            <a:xfrm rot="17160000">
              <a:off x="2224387" y="843913"/>
              <a:ext cx="2495418" cy="373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7500" tIns="48750" rIns="97500" bIns="48750"/>
            <a:lstStyle/>
            <a:p>
              <a:pPr>
                <a:tabLst>
                  <a:tab pos="0" algn="l"/>
                  <a:tab pos="484966" algn="l"/>
                  <a:tab pos="971653" algn="l"/>
                  <a:tab pos="1458338" algn="l"/>
                  <a:tab pos="1945025" algn="l"/>
                  <a:tab pos="2431711" algn="l"/>
                  <a:tab pos="2918397" algn="l"/>
                  <a:tab pos="3405083" algn="l"/>
                  <a:tab pos="3891769" algn="l"/>
                  <a:tab pos="4378455" algn="l"/>
                  <a:tab pos="4865141" algn="l"/>
                  <a:tab pos="5351827" algn="l"/>
                  <a:tab pos="5838514" algn="l"/>
                  <a:tab pos="6325199" algn="l"/>
                  <a:tab pos="6811886" algn="l"/>
                  <a:tab pos="7298571" algn="l"/>
                  <a:tab pos="7785258" algn="l"/>
                  <a:tab pos="8271943" algn="l"/>
                  <a:tab pos="8758630" algn="l"/>
                  <a:tab pos="9245316" algn="l"/>
                  <a:tab pos="9732002" algn="l"/>
                </a:tabLst>
              </a:pPr>
              <a:r>
                <a:rPr lang="en-US" sz="1300" dirty="0">
                  <a:solidFill>
                    <a:srgbClr val="000000"/>
                  </a:solidFill>
                  <a:latin typeface="Arial"/>
                  <a:cs typeface="Arial"/>
                </a:rPr>
                <a:t>RA190 2uM 4HR</a:t>
              </a:r>
            </a:p>
          </p:txBody>
        </p:sp>
        <p:sp>
          <p:nvSpPr>
            <p:cNvPr id="30" name="Rectangle 4"/>
            <p:cNvSpPr>
              <a:spLocks noChangeArrowheads="1"/>
            </p:cNvSpPr>
            <p:nvPr/>
          </p:nvSpPr>
          <p:spPr bwMode="auto">
            <a:xfrm rot="17160000">
              <a:off x="2917019" y="851761"/>
              <a:ext cx="2495418" cy="373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7500" tIns="48750" rIns="97500" bIns="48750"/>
            <a:lstStyle/>
            <a:p>
              <a:pPr>
                <a:tabLst>
                  <a:tab pos="0" algn="l"/>
                  <a:tab pos="484966" algn="l"/>
                  <a:tab pos="971653" algn="l"/>
                  <a:tab pos="1458338" algn="l"/>
                  <a:tab pos="1945025" algn="l"/>
                  <a:tab pos="2431711" algn="l"/>
                  <a:tab pos="2918397" algn="l"/>
                  <a:tab pos="3405083" algn="l"/>
                  <a:tab pos="3891769" algn="l"/>
                  <a:tab pos="4378455" algn="l"/>
                  <a:tab pos="4865141" algn="l"/>
                  <a:tab pos="5351827" algn="l"/>
                  <a:tab pos="5838514" algn="l"/>
                  <a:tab pos="6325199" algn="l"/>
                  <a:tab pos="6811886" algn="l"/>
                  <a:tab pos="7298571" algn="l"/>
                  <a:tab pos="7785258" algn="l"/>
                  <a:tab pos="8271943" algn="l"/>
                  <a:tab pos="8758630" algn="l"/>
                  <a:tab pos="9245316" algn="l"/>
                  <a:tab pos="9732002" algn="l"/>
                </a:tabLst>
              </a:pPr>
              <a:r>
                <a:rPr lang="en-US" sz="1300" dirty="0">
                  <a:solidFill>
                    <a:srgbClr val="000000"/>
                  </a:solidFill>
                  <a:latin typeface="Arial"/>
                  <a:cs typeface="Arial"/>
                </a:rPr>
                <a:t>RA190 2uM 8HR</a:t>
              </a:r>
            </a:p>
          </p:txBody>
        </p:sp>
        <p:sp>
          <p:nvSpPr>
            <p:cNvPr id="31" name="Rectangle 4"/>
            <p:cNvSpPr>
              <a:spLocks noChangeArrowheads="1"/>
            </p:cNvSpPr>
            <p:nvPr/>
          </p:nvSpPr>
          <p:spPr bwMode="auto">
            <a:xfrm rot="17160000">
              <a:off x="3646368" y="870733"/>
              <a:ext cx="2495418" cy="373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7500" tIns="48750" rIns="97500" bIns="48750"/>
            <a:lstStyle/>
            <a:p>
              <a:pPr>
                <a:tabLst>
                  <a:tab pos="0" algn="l"/>
                  <a:tab pos="484966" algn="l"/>
                  <a:tab pos="971653" algn="l"/>
                  <a:tab pos="1458338" algn="l"/>
                  <a:tab pos="1945025" algn="l"/>
                  <a:tab pos="2431711" algn="l"/>
                  <a:tab pos="2918397" algn="l"/>
                  <a:tab pos="3405083" algn="l"/>
                  <a:tab pos="3891769" algn="l"/>
                  <a:tab pos="4378455" algn="l"/>
                  <a:tab pos="4865141" algn="l"/>
                  <a:tab pos="5351827" algn="l"/>
                  <a:tab pos="5838514" algn="l"/>
                  <a:tab pos="6325199" algn="l"/>
                  <a:tab pos="6811886" algn="l"/>
                  <a:tab pos="7298571" algn="l"/>
                  <a:tab pos="7785258" algn="l"/>
                  <a:tab pos="8271943" algn="l"/>
                  <a:tab pos="8758630" algn="l"/>
                  <a:tab pos="9245316" algn="l"/>
                  <a:tab pos="9732002" algn="l"/>
                </a:tabLst>
              </a:pPr>
              <a:r>
                <a:rPr lang="en-US" sz="1300" dirty="0">
                  <a:solidFill>
                    <a:srgbClr val="000000"/>
                  </a:solidFill>
                  <a:latin typeface="Arial"/>
                  <a:cs typeface="Arial"/>
                </a:rPr>
                <a:t>Chloroquine 10uM 8HR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827634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7675</TotalTime>
  <Words>37</Words>
  <Application>Microsoft Macintosh PowerPoint</Application>
  <PresentationFormat>A4 Paper (210x297 mm)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Raymond</dc:creator>
  <cp:lastModifiedBy>Christopher Baur</cp:lastModifiedBy>
  <cp:revision>112</cp:revision>
  <cp:lastPrinted>2019-09-23T11:46:06Z</cp:lastPrinted>
  <dcterms:created xsi:type="dcterms:W3CDTF">2019-02-11T09:04:26Z</dcterms:created>
  <dcterms:modified xsi:type="dcterms:W3CDTF">2019-12-11T16:55:38Z</dcterms:modified>
</cp:coreProperties>
</file>